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7" r:id="rId3"/>
    <p:sldId id="261" r:id="rId4"/>
    <p:sldId id="258" r:id="rId5"/>
    <p:sldId id="259" r:id="rId6"/>
    <p:sldId id="260" r:id="rId7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559A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25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114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920F5DB-7BEB-5FB8-BF59-73A6C3A35AC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953E5CB1-4461-F98C-B813-6CE2DBD0DB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018ECFD-5061-9575-A78A-48F0A9B97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2D125-8BB5-4C82-BD46-ABDB7879F96A}" type="datetimeFigureOut">
              <a:rPr lang="ko-KR" altLang="en-US" smtClean="0"/>
              <a:t>2024-09-06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FBA5BEA-BE57-E3CE-D6F1-674A14D9FC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CB0B827-95A8-BC26-9BEA-0552BDA239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E8521-765A-4973-83E3-AE030CEE54A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79389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5A92AF7-8C85-BC82-F34A-80346F6A04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E3F6CC3-3AEE-C84B-5B10-25158B8632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D4BD65D-5C8F-8FA2-1574-B554AB035B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2D125-8BB5-4C82-BD46-ABDB7879F96A}" type="datetimeFigureOut">
              <a:rPr lang="ko-KR" altLang="en-US" smtClean="0"/>
              <a:t>2024-09-06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878CF59-5DF5-02E5-1876-48C2462578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2685A23-9170-75DC-8E18-DA15BF9E41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E8521-765A-4973-83E3-AE030CEE54A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14189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1D203C0-D604-9499-B5C0-0206A09610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F65DFBF-C339-BC2C-2B0A-26E893BA3F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36A6889-35C0-D106-3479-83390B1E2E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2D125-8BB5-4C82-BD46-ABDB7879F96A}" type="datetimeFigureOut">
              <a:rPr lang="ko-KR" altLang="en-US" smtClean="0"/>
              <a:t>2024-09-06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EF580E9-E509-F051-17A6-A568ED50DE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70962F9-32D4-EC29-0B8A-BB79CDEDE5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E8521-765A-4973-83E3-AE030CEE54A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97539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DAB5DA9-4816-7B10-E012-0CB8D79A8F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F5AB35B-3241-FD9F-24D3-714BEA16A99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684D6B5C-98C4-25C2-EF96-26D2D1EAF6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D3823A7-8937-80E8-8652-BB297C7ADD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2D125-8BB5-4C82-BD46-ABDB7879F96A}" type="datetimeFigureOut">
              <a:rPr lang="ko-KR" altLang="en-US" smtClean="0"/>
              <a:t>2024-09-06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09A92E5-DAB8-D904-169D-9DFCD9FEFF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0579608-54B0-E5FB-8505-5F4FB6DB9B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E8521-765A-4973-83E3-AE030CEE54A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82740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B1B653D-D63D-1CEA-BE36-A915C44A66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FE7C2A6-5C45-8F41-EC1C-EEEF38F081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638861FD-7C17-F882-6843-729C53558B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C3D21822-D65A-0534-E7BF-75C5588B8FA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6357311C-6EFB-D7E4-D9BF-C54BDE85D31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190F9F53-F823-09DA-4156-28AE4489E5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2D125-8BB5-4C82-BD46-ABDB7879F96A}" type="datetimeFigureOut">
              <a:rPr lang="ko-KR" altLang="en-US" smtClean="0"/>
              <a:t>2024-09-06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C7732107-0926-FBC3-1562-7C7EE31987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9F44E665-E3D1-8D8B-C509-B99D89FF24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E8521-765A-4973-83E3-AE030CEE54A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804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3860A70-0ECB-195C-412D-665522C7AD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98F6F7CE-BF51-5C83-01DE-985DA67717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2D125-8BB5-4C82-BD46-ABDB7879F96A}" type="datetimeFigureOut">
              <a:rPr lang="ko-KR" altLang="en-US" smtClean="0"/>
              <a:t>2024-09-06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8C32347D-EF49-222D-52E0-8135A0F523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E29F388C-BA22-5C6B-4A81-6DB7CF54F2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E8521-765A-4973-83E3-AE030CEE54A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211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783780A8-6C31-5D97-A01A-D504FF2B39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2D125-8BB5-4C82-BD46-ABDB7879F96A}" type="datetimeFigureOut">
              <a:rPr lang="ko-KR" altLang="en-US" smtClean="0"/>
              <a:t>2024-09-06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E4DEB084-15B7-23C2-2D7F-443257F35B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D0CA1E0-7DDF-5FBA-B9F8-B77F3AF20C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E8521-765A-4973-83E3-AE030CEE54A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70616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9071708-3F47-10EC-EA22-0B2FD4400E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86E2D29-2043-C583-6EB5-2BF80772C1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F0254DB6-34C2-4486-2D6B-0F967BA75F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3EDBCF5-F0A4-DA69-1719-A4B06FB12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2D125-8BB5-4C82-BD46-ABDB7879F96A}" type="datetimeFigureOut">
              <a:rPr lang="ko-KR" altLang="en-US" smtClean="0"/>
              <a:t>2024-09-06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23F7821-D0D6-A3B9-D91C-0EE516589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915556C-FA04-A381-ED0D-FC20650FC4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E8521-765A-4973-83E3-AE030CEE54A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0119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498B122-ADFA-0DF3-2D87-B12B24964A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022AF39C-447E-0564-2369-ED9FA2FA2DF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92B76C3D-E9F3-93DD-8F18-92C87D5E8B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E88FF0A-748D-FAE0-8F6F-1077A37C8C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2D125-8BB5-4C82-BD46-ABDB7879F96A}" type="datetimeFigureOut">
              <a:rPr lang="ko-KR" altLang="en-US" smtClean="0"/>
              <a:t>2024-09-06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4832F11-8815-027B-C963-29E1735676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EF18048-9216-D61F-D7D5-20B5654096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E8521-765A-4973-83E3-AE030CEE54A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923238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348521E-460D-C60A-1062-E751C2AE48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E51679B4-3CC6-6AB2-E113-986CA8DB74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114827B-D339-2309-60D6-E8FC0408E5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2D125-8BB5-4C82-BD46-ABDB7879F96A}" type="datetimeFigureOut">
              <a:rPr lang="ko-KR" altLang="en-US" smtClean="0"/>
              <a:t>2024-09-06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32876B6-5F23-8FBB-F4EE-D54197AAAE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8709178-42A8-3906-EF9A-D742BD6300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E8521-765A-4973-83E3-AE030CEE54A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89659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2E0B5898-7738-0080-5CC9-68D26D52ACF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5DA906B0-CAEE-BD1C-39A6-AE70BCD64C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605816C-6E23-9D3E-51D0-5689D21F1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2D125-8BB5-4C82-BD46-ABDB7879F96A}" type="datetimeFigureOut">
              <a:rPr lang="ko-KR" altLang="en-US" smtClean="0"/>
              <a:t>2024-09-06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26393AD-7A1E-D917-CFE3-C8D01910A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68B2CEA-DA16-71FD-CF35-6A1658A2DF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E8521-765A-4973-83E3-AE030CEE54A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72822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3EE2BB71-015E-12EE-90A7-330D6F9871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E281016-27DE-0259-7729-F1851F9380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87CF8FD-C8F2-551C-3BDE-F80B3B7F79D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22D125-8BB5-4C82-BD46-ABDB7879F96A}" type="datetimeFigureOut">
              <a:rPr lang="ko-KR" altLang="en-US" smtClean="0"/>
              <a:t>2024-09-06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5922216-47B4-A469-14CD-AED9BFAFFF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030AFAB-D745-0574-6EA2-B99A374CA0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6E8521-765A-4973-83E3-AE030CEE54A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144647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12167681" cy="6858000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2926080" y="628153"/>
            <a:ext cx="1089329" cy="131196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927000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663C4AC0-17CC-5F76-B41E-989A020275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66BEAC4-1A21-4FC7-CF8C-D970B061A066}"/>
              </a:ext>
            </a:extLst>
          </p:cNvPr>
          <p:cNvSpPr txBox="1"/>
          <p:nvPr/>
        </p:nvSpPr>
        <p:spPr>
          <a:xfrm>
            <a:off x="1376313" y="3308483"/>
            <a:ext cx="4922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/>
              <a:t>1.</a:t>
            </a:r>
            <a:endParaRPr lang="ko-KR" altLang="en-US" sz="2800" b="1" dirty="0"/>
          </a:p>
        </p:txBody>
      </p:sp>
      <p:cxnSp>
        <p:nvCxnSpPr>
          <p:cNvPr id="22" name="직선 연결선 21">
            <a:extLst>
              <a:ext uri="{FF2B5EF4-FFF2-40B4-BE49-F238E27FC236}">
                <a16:creationId xmlns:a16="http://schemas.microsoft.com/office/drawing/2014/main" id="{D6D19CF7-761E-03AE-5619-7E8A05EC2FE4}"/>
              </a:ext>
            </a:extLst>
          </p:cNvPr>
          <p:cNvCxnSpPr/>
          <p:nvPr/>
        </p:nvCxnSpPr>
        <p:spPr>
          <a:xfrm>
            <a:off x="1868581" y="3831703"/>
            <a:ext cx="1133856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3ED786F6-BBC1-CC7B-E404-19FC4B58AEBD}"/>
              </a:ext>
            </a:extLst>
          </p:cNvPr>
          <p:cNvCxnSpPr/>
          <p:nvPr/>
        </p:nvCxnSpPr>
        <p:spPr>
          <a:xfrm>
            <a:off x="7992044" y="2765447"/>
            <a:ext cx="749808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D6704A5D-452F-B8EA-33F4-248E6E826919}"/>
              </a:ext>
            </a:extLst>
          </p:cNvPr>
          <p:cNvSpPr txBox="1"/>
          <p:nvPr/>
        </p:nvSpPr>
        <p:spPr>
          <a:xfrm>
            <a:off x="7546709" y="2242227"/>
            <a:ext cx="4453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/>
              <a:t>2.</a:t>
            </a:r>
            <a:endParaRPr lang="ko-KR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24350839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 descr="텍스트이(가) 표시된 사진&#10;&#10;자동 생성된 설명">
            <a:extLst>
              <a:ext uri="{FF2B5EF4-FFF2-40B4-BE49-F238E27FC236}">
                <a16:creationId xmlns:a16="http://schemas.microsoft.com/office/drawing/2014/main" id="{F437374E-11A5-03CA-2733-1930BC48C258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B3599EE-7766-D3C7-D9C9-E91E58F711FD}"/>
              </a:ext>
            </a:extLst>
          </p:cNvPr>
          <p:cNvSpPr txBox="1"/>
          <p:nvPr/>
        </p:nvSpPr>
        <p:spPr>
          <a:xfrm>
            <a:off x="2208087" y="3721608"/>
            <a:ext cx="912185" cy="30777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400" b="1" dirty="0"/>
              <a:t>대학원장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2634641-009F-ADAB-C856-CA7DB8EB26A6}"/>
              </a:ext>
            </a:extLst>
          </p:cNvPr>
          <p:cNvSpPr txBox="1"/>
          <p:nvPr/>
        </p:nvSpPr>
        <p:spPr>
          <a:xfrm>
            <a:off x="381125" y="5480366"/>
            <a:ext cx="2126404" cy="30777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400" b="1" dirty="0"/>
              <a:t>외부심사위원 제출 서류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5B05450-D1A3-198F-C431-6181374FB1E2}"/>
              </a:ext>
            </a:extLst>
          </p:cNvPr>
          <p:cNvSpPr txBox="1"/>
          <p:nvPr/>
        </p:nvSpPr>
        <p:spPr>
          <a:xfrm>
            <a:off x="6315958" y="2396049"/>
            <a:ext cx="5642803" cy="58477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600" b="1" dirty="0"/>
              <a:t>※ </a:t>
            </a:r>
            <a:r>
              <a:rPr lang="ko-KR" altLang="en-US" sz="1600" b="1" dirty="0" smtClean="0"/>
              <a:t>수신자 수정 </a:t>
            </a:r>
            <a:r>
              <a:rPr lang="en-US" altLang="ko-KR" sz="1600" b="1" dirty="0" smtClean="0"/>
              <a:t>: </a:t>
            </a:r>
            <a:r>
              <a:rPr lang="ko-KR" altLang="en-US" sz="1600" b="1" dirty="0" smtClean="0"/>
              <a:t>심사위원추천서</a:t>
            </a:r>
            <a:r>
              <a:rPr lang="en-US" altLang="ko-KR" sz="1600" b="1" dirty="0"/>
              <a:t>, </a:t>
            </a:r>
            <a:r>
              <a:rPr lang="ko-KR" altLang="en-US" sz="1600" b="1" dirty="0"/>
              <a:t>심사결과보고서 동일</a:t>
            </a:r>
            <a:endParaRPr lang="en-US" altLang="ko-KR" sz="1600" b="1" dirty="0"/>
          </a:p>
          <a:p>
            <a:r>
              <a:rPr lang="en-US" altLang="ko-KR" sz="1600" b="1" dirty="0"/>
              <a:t>(</a:t>
            </a:r>
            <a:r>
              <a:rPr lang="ko-KR" altLang="en-US" sz="1600" b="1" dirty="0"/>
              <a:t>외부심사위원 서류 제출은 </a:t>
            </a:r>
            <a:r>
              <a:rPr lang="en-US" altLang="ko-KR" sz="1600" b="1" dirty="0" smtClean="0"/>
              <a:t>‘</a:t>
            </a:r>
            <a:r>
              <a:rPr lang="ko-KR" altLang="en-US" sz="1600" b="1" dirty="0" smtClean="0"/>
              <a:t>심사위원추천서</a:t>
            </a:r>
            <a:r>
              <a:rPr lang="en-US" altLang="ko-KR" sz="1600" b="1" dirty="0" smtClean="0"/>
              <a:t>’</a:t>
            </a:r>
            <a:r>
              <a:rPr lang="ko-KR" altLang="en-US" sz="1600" b="1" dirty="0" smtClean="0"/>
              <a:t> </a:t>
            </a:r>
            <a:r>
              <a:rPr lang="ko-KR" altLang="en-US" sz="1600" b="1" dirty="0" err="1"/>
              <a:t>협조전</a:t>
            </a:r>
            <a:r>
              <a:rPr lang="ko-KR" altLang="en-US" sz="1600" b="1" dirty="0"/>
              <a:t> </a:t>
            </a:r>
            <a:r>
              <a:rPr lang="ko-KR" altLang="en-US" sz="1600" b="1" dirty="0" smtClean="0"/>
              <a:t>제출시</a:t>
            </a:r>
            <a:r>
              <a:rPr lang="en-US" altLang="ko-KR" sz="1600" b="1" dirty="0" smtClean="0"/>
              <a:t>)</a:t>
            </a:r>
            <a:endParaRPr lang="ko-KR" alt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34647591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192" y="423987"/>
            <a:ext cx="7524750" cy="6153150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6623437" y="2194561"/>
            <a:ext cx="898497" cy="42141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6" name="직선 화살표 연결선 5"/>
          <p:cNvCxnSpPr>
            <a:stCxn id="4" idx="3"/>
          </p:cNvCxnSpPr>
          <p:nvPr/>
        </p:nvCxnSpPr>
        <p:spPr>
          <a:xfrm>
            <a:off x="7521934" y="2405271"/>
            <a:ext cx="1097280" cy="11926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8619214" y="2218416"/>
            <a:ext cx="2512612" cy="36933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빨간색 괄호 안에 작성</a:t>
            </a:r>
            <a:endParaRPr lang="ko-KR" altLang="en-US" dirty="0"/>
          </a:p>
        </p:txBody>
      </p:sp>
      <p:sp>
        <p:nvSpPr>
          <p:cNvPr id="8" name="직사각형 7"/>
          <p:cNvSpPr/>
          <p:nvPr/>
        </p:nvSpPr>
        <p:spPr>
          <a:xfrm>
            <a:off x="1948070" y="5931673"/>
            <a:ext cx="4428876" cy="64546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0" name="꺾인 연결선 9"/>
          <p:cNvCxnSpPr>
            <a:stCxn id="8" idx="3"/>
          </p:cNvCxnSpPr>
          <p:nvPr/>
        </p:nvCxnSpPr>
        <p:spPr>
          <a:xfrm flipV="1">
            <a:off x="6376946" y="5931673"/>
            <a:ext cx="3498574" cy="322732"/>
          </a:xfrm>
          <a:prstGeom prst="bentConnector3">
            <a:avLst>
              <a:gd name="adj1" fmla="val 100227"/>
            </a:avLst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7613374" y="5008343"/>
            <a:ext cx="4524292" cy="92333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외부심사위원의 경우</a:t>
            </a:r>
            <a:endParaRPr lang="en-US" altLang="ko-KR" dirty="0" smtClean="0"/>
          </a:p>
          <a:p>
            <a:r>
              <a:rPr lang="ko-KR" altLang="en-US" b="1" u="sng" dirty="0" smtClean="0"/>
              <a:t>이력서</a:t>
            </a:r>
            <a:r>
              <a:rPr lang="en-US" altLang="ko-KR" b="1" u="sng" dirty="0" smtClean="0"/>
              <a:t>, </a:t>
            </a:r>
            <a:r>
              <a:rPr lang="ko-KR" altLang="en-US" b="1" u="sng" dirty="0" err="1" smtClean="0"/>
              <a:t>학위증명서</a:t>
            </a:r>
            <a:r>
              <a:rPr lang="en-US" altLang="ko-KR" b="1" u="sng" dirty="0" smtClean="0"/>
              <a:t>, </a:t>
            </a:r>
            <a:r>
              <a:rPr lang="ko-KR" altLang="en-US" b="1" u="sng" dirty="0" smtClean="0"/>
              <a:t>통장사본</a:t>
            </a:r>
            <a:r>
              <a:rPr lang="en-US" altLang="ko-KR" b="1" u="sng" dirty="0" smtClean="0"/>
              <a:t>, </a:t>
            </a:r>
            <a:r>
              <a:rPr lang="ko-KR" altLang="en-US" b="1" u="sng" dirty="0" err="1" smtClean="0"/>
              <a:t>신분증사본</a:t>
            </a:r>
            <a:endParaRPr lang="en-US" altLang="ko-KR" b="1" u="sng" dirty="0" smtClean="0"/>
          </a:p>
          <a:p>
            <a:r>
              <a:rPr lang="ko-KR" altLang="en-US" dirty="0" smtClean="0"/>
              <a:t>각 </a:t>
            </a:r>
            <a:r>
              <a:rPr lang="en-US" altLang="ko-KR" dirty="0" smtClean="0"/>
              <a:t>1</a:t>
            </a:r>
            <a:r>
              <a:rPr lang="ko-KR" altLang="en-US" dirty="0" smtClean="0"/>
              <a:t>부 필히 </a:t>
            </a:r>
            <a:r>
              <a:rPr lang="ko-KR" altLang="en-US" dirty="0"/>
              <a:t>첨</a:t>
            </a:r>
            <a:r>
              <a:rPr lang="ko-KR" altLang="en-US" dirty="0" smtClean="0"/>
              <a:t>부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402268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3E96B890-800C-F7AD-42F8-6C93021D76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8D351E5-30D3-3416-26C8-827CE80FC7F5}"/>
              </a:ext>
            </a:extLst>
          </p:cNvPr>
          <p:cNvSpPr txBox="1"/>
          <p:nvPr/>
        </p:nvSpPr>
        <p:spPr>
          <a:xfrm>
            <a:off x="1421296" y="3508511"/>
            <a:ext cx="4206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/>
              <a:t>1.</a:t>
            </a:r>
            <a:endParaRPr lang="ko-KR" altLang="en-US" sz="2800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A2F30AA-8559-9949-B894-2FDD627E1FBB}"/>
              </a:ext>
            </a:extLst>
          </p:cNvPr>
          <p:cNvSpPr txBox="1"/>
          <p:nvPr/>
        </p:nvSpPr>
        <p:spPr>
          <a:xfrm>
            <a:off x="7492713" y="2254990"/>
            <a:ext cx="422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/>
              <a:t>2.</a:t>
            </a:r>
            <a:endParaRPr lang="ko-KR" altLang="en-US" sz="2800" b="1" dirty="0"/>
          </a:p>
        </p:txBody>
      </p: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EC1C8720-22E3-DCB5-D776-8BB5DF7279EB}"/>
              </a:ext>
            </a:extLst>
          </p:cNvPr>
          <p:cNvCxnSpPr/>
          <p:nvPr/>
        </p:nvCxnSpPr>
        <p:spPr>
          <a:xfrm>
            <a:off x="7915524" y="2706649"/>
            <a:ext cx="886571" cy="198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직선 연결선 10">
            <a:extLst>
              <a:ext uri="{FF2B5EF4-FFF2-40B4-BE49-F238E27FC236}">
                <a16:creationId xmlns:a16="http://schemas.microsoft.com/office/drawing/2014/main" id="{9AB0F144-BDC7-D5DC-5846-21C73E031918}"/>
              </a:ext>
            </a:extLst>
          </p:cNvPr>
          <p:cNvCxnSpPr/>
          <p:nvPr/>
        </p:nvCxnSpPr>
        <p:spPr>
          <a:xfrm>
            <a:off x="1841920" y="3936316"/>
            <a:ext cx="11430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37781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3491" y="0"/>
            <a:ext cx="6858000" cy="6858000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7173798" y="1480008"/>
            <a:ext cx="895546" cy="44306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" name="직선 화살표 연결선 11"/>
          <p:cNvCxnSpPr>
            <a:stCxn id="5" idx="3"/>
          </p:cNvCxnSpPr>
          <p:nvPr/>
        </p:nvCxnSpPr>
        <p:spPr>
          <a:xfrm>
            <a:off x="8069344" y="1701538"/>
            <a:ext cx="1093510" cy="4714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9162854" y="1516872"/>
            <a:ext cx="2507530" cy="36933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빨간색 괄호 안에 작성</a:t>
            </a:r>
            <a:endParaRPr lang="ko-KR" altLang="en-US" dirty="0"/>
          </a:p>
        </p:txBody>
      </p:sp>
      <p:sp>
        <p:nvSpPr>
          <p:cNvPr id="15" name="직사각형 14"/>
          <p:cNvSpPr/>
          <p:nvPr/>
        </p:nvSpPr>
        <p:spPr>
          <a:xfrm>
            <a:off x="2575089" y="6044153"/>
            <a:ext cx="895546" cy="44306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6" name="직선 화살표 연결선 15"/>
          <p:cNvCxnSpPr/>
          <p:nvPr/>
        </p:nvCxnSpPr>
        <p:spPr>
          <a:xfrm>
            <a:off x="3470635" y="6265683"/>
            <a:ext cx="1093510" cy="4714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4564145" y="6081017"/>
            <a:ext cx="2507530" cy="36933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빨간색 괄호 안에 작성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692436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</TotalTime>
  <Words>56</Words>
  <Application>Microsoft Office PowerPoint</Application>
  <PresentationFormat>와이드스크린</PresentationFormat>
  <Paragraphs>14</Paragraphs>
  <Slides>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9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mgcatchon@naver.com</dc:creator>
  <cp:lastModifiedBy>admin</cp:lastModifiedBy>
  <cp:revision>15</cp:revision>
  <dcterms:created xsi:type="dcterms:W3CDTF">2022-09-27T01:05:31Z</dcterms:created>
  <dcterms:modified xsi:type="dcterms:W3CDTF">2024-09-06T08:48:34Z</dcterms:modified>
</cp:coreProperties>
</file>