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52F26-F9F4-4F11-B549-FEBEBECCB3A9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84BA5-8BF2-4C42-BA54-F0FFF8C924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230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52F26-F9F4-4F11-B549-FEBEBECCB3A9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84BA5-8BF2-4C42-BA54-F0FFF8C924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45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87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62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26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1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69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745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910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250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100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1</cp:revision>
  <dcterms:created xsi:type="dcterms:W3CDTF">2024-09-05T09:23:28Z</dcterms:created>
  <dcterms:modified xsi:type="dcterms:W3CDTF">2024-09-05T09:23:28Z</dcterms:modified>
</cp:coreProperties>
</file>